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8DB7-D777-4273-95C9-538AE2750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119DC-BD3D-41AB-AB13-58F089297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D021C-FD49-448F-B206-3B8D1DCD6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D585B-411E-4615-A5DE-30778EC1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5D68C-2A93-495D-AD16-8820E01E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2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1090A-EDD5-466C-BB52-5C490D253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5207C4-BA94-405F-A2E9-D97635555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BF17C-6291-45DF-BD3E-37654914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0E237-C22E-4515-8FAD-FC62A80DC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EAC76-DCBD-4906-A9FF-02648C08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45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A1011D-D76B-4746-B32D-DDC1C3E540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B4E01F-59D1-43AA-A767-35E234E4E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36296-2ECE-489D-AC2C-4E80D3E83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044C5-2574-4ABA-9E17-7D622DB38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395B5-FCFB-490C-9E9E-412B6186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143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4346-2AD1-44CF-979A-A46EB1958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C6843-F7B5-4E31-B43E-41573733E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9129C-386C-4900-9E5A-5C3D4874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097B9-9F6C-43CC-897E-3BF866811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4C2D8-CA7C-4CBB-BF6C-386DE6E3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604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E41A-84BB-44E3-BAD0-A0B8544B8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555A8-29B3-413C-A4FA-FB3AD2E9B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65DA7-E1C7-4D38-AA54-39214446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37E86-40BB-42B4-980E-98FB0F83A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6372E-FF18-4AA2-81F6-CFA87DD0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47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4B6FB-AB60-470D-923A-46FC5FCE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0553F-28FA-4D59-BB11-91635A61C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3F496-2F60-453C-879C-43B4C0BC4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AA105-8BA0-4062-AF63-AAE4EB0BD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DDFE2-8711-4EF5-8347-F4EF08240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8912A-7DE3-4838-B455-3674EE77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2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7C14-773A-4260-ADF8-9F6146176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5D2B5-E434-49ED-A712-1660BFD1C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2263C-8FE9-4C7D-A280-A565CBDD5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76B3EF-99FC-4618-AA75-4F2B375FC8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AC68-48F8-4C64-8E62-990F2F1E7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35DB6-CE28-4247-8127-13E8C29E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CE82E8-8A6B-40C7-95C2-ED9969BD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010CA0-C6A1-46C3-9F37-757020A0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838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18816-31D9-4C6A-A0D3-1BF6D680B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9D80F-0182-49C3-B8E8-46D060AC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B47FF-BA26-4FCA-B3D0-579A8F24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594F6-2AFA-49F0-8F94-555E6C79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6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74B931-BBA0-44C3-AA6F-1E62660B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C0A888-E348-46C7-A0E2-8C50BA772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2213C-C850-4AFC-8572-E58C7584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9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C0F1-928F-4CFF-8117-4558EAFA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9A960-254D-4CB9-80CF-C1AF12CE6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600A4-A7E7-461F-BF7F-6B49D5B1A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D4636-B9DB-4368-B960-E267B054D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104AA-D306-486B-B0EE-811672AEE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55B35-7074-4F76-8BF3-0BE27D78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82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3ACF-EBF5-4C17-A106-9C8DCDCE3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DA11E-358B-4ECE-921F-550EE8E8B8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4253B-BEE2-4DA0-8A59-0A6BEE963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CBDD2-1C01-4D42-9748-950E1BF3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102A3-F669-4AF4-9ED7-5149F12D4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3A0F1-69F1-4B04-9977-98F8490C2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8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BC717F-EFB8-4162-A26D-7CE24DF0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1BCBA-09A5-4456-A4FB-4278C0461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D7C24-E56E-4703-9989-2633A7FB9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85A6C-9450-47CB-BAEB-8399E8538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918DA-F605-41E2-BE13-BAC4E8C21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9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f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47DFB-E267-4AF7-A0B9-B99EB68E2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568" y="4076311"/>
            <a:ext cx="10210862" cy="1065690"/>
          </a:xfrm>
        </p:spPr>
        <p:txBody>
          <a:bodyPr>
            <a:normAutofit/>
          </a:bodyPr>
          <a:lstStyle/>
          <a:p>
            <a:r>
              <a:rPr lang="tr-TR" sz="4600" dirty="0"/>
              <a:t>Göz Kırparak Haberleşme Demo Sunumu</a:t>
            </a:r>
            <a:endParaRPr lang="es-ES" sz="4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EF6F06-1DF6-49FF-A7CC-15AF47EF9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689" y="5109754"/>
            <a:ext cx="10574935" cy="1335434"/>
          </a:xfrm>
        </p:spPr>
        <p:txBody>
          <a:bodyPr>
            <a:normAutofit/>
          </a:bodyPr>
          <a:lstStyle/>
          <a:p>
            <a:r>
              <a:rPr lang="tr-TR" sz="2400" dirty="0"/>
              <a:t>Yılmaz Çınar		161201037</a:t>
            </a:r>
          </a:p>
          <a:p>
            <a:r>
              <a:rPr lang="tr-TR" sz="2400" dirty="0"/>
              <a:t>Mesut Demircioğlu	161201011</a:t>
            </a:r>
          </a:p>
          <a:p>
            <a:r>
              <a:rPr lang="tr-TR" dirty="0"/>
              <a:t>12. GRUP</a:t>
            </a:r>
            <a:endParaRPr lang="es-ES" sz="2400" dirty="0"/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245F3FB4-3453-489A-A0C2-6330F9A3C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65" b="2"/>
          <a:stretch/>
        </p:blipFill>
        <p:spPr>
          <a:xfrm rot="5400000">
            <a:off x="1000683" y="597057"/>
            <a:ext cx="3457920" cy="3331905"/>
          </a:xfrm>
          <a:prstGeom prst="rect">
            <a:avLst/>
          </a:prstGeom>
        </p:spPr>
      </p:pic>
      <p:pic>
        <p:nvPicPr>
          <p:cNvPr id="9" name="Picture 8" descr="A picture containing indoor, sitting, computer, desk&#10;&#10;Description automatically generated">
            <a:extLst>
              <a:ext uri="{FF2B5EF4-FFF2-40B4-BE49-F238E27FC236}">
                <a16:creationId xmlns:a16="http://schemas.microsoft.com/office/drawing/2014/main" id="{A4C6BD72-28C6-4A10-9440-07216B5D8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0" r="7404" b="1"/>
          <a:stretch/>
        </p:blipFill>
        <p:spPr>
          <a:xfrm>
            <a:off x="4717329" y="534048"/>
            <a:ext cx="3331905" cy="345792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1FD7B0-80EA-4C3A-888A-22060BA12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967" y="1818755"/>
            <a:ext cx="3331906" cy="88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76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11">
            <a:extLst>
              <a:ext uri="{FF2B5EF4-FFF2-40B4-BE49-F238E27FC236}">
                <a16:creationId xmlns:a16="http://schemas.microsoft.com/office/drawing/2014/main" id="{5E55140E-DF27-4D64-9C45-CE41DFB07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D72E4-FFDF-4FEC-9962-5570F4C3D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57" y="891541"/>
            <a:ext cx="3291529" cy="40740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Teknik </a:t>
            </a:r>
            <a:r>
              <a:rPr lang="en-US" sz="3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özellikler</a:t>
            </a: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</a:t>
            </a: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Kulanılan</a:t>
            </a: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Birimler</a:t>
            </a:r>
            <a:b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-Raspberry Pi 3B+</a:t>
            </a:r>
            <a:b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en-US" sz="3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PiCamera</a:t>
            </a: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v2</a:t>
            </a:r>
            <a:b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-LCD </a:t>
            </a:r>
            <a:r>
              <a:rPr lang="en-US" sz="3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Ekran</a:t>
            </a:r>
            <a:b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-WF Tripod</a:t>
            </a:r>
            <a:b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-Casper A-113 </a:t>
            </a:r>
            <a:r>
              <a:rPr lang="en-US" sz="3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Hoparlör</a:t>
            </a: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046087BB-EEE3-4FF1-82C7-68104AA34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6E5086B8-EECD-44B8-BDF6-E73603F02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71" r="3" b="1363"/>
          <a:stretch/>
        </p:blipFill>
        <p:spPr>
          <a:xfrm rot="5400000">
            <a:off x="4364576" y="1666111"/>
            <a:ext cx="5071864" cy="3521214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7F87904C-F593-4BB5-BA3D-E5815271B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85" r="3" b="3"/>
          <a:stretch/>
        </p:blipFill>
        <p:spPr>
          <a:xfrm rot="5400000">
            <a:off x="7890473" y="1661429"/>
            <a:ext cx="5071864" cy="353058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cxnSp>
        <p:nvCxnSpPr>
          <p:cNvPr id="42" name="Straight Connector 15">
            <a:extLst>
              <a:ext uri="{FF2B5EF4-FFF2-40B4-BE49-F238E27FC236}">
                <a16:creationId xmlns:a16="http://schemas.microsoft.com/office/drawing/2014/main" id="{98CD01B3-D007-489E-9B53-09AA2782C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64135" y="890787"/>
            <a:ext cx="0" cy="5074920"/>
          </a:xfrm>
          <a:prstGeom prst="line">
            <a:avLst/>
          </a:prstGeom>
          <a:ln>
            <a:solidFill>
              <a:srgbClr val="00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628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BC20-0BE2-4892-B296-37441938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99377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sz="5400" spc="-100" dirty="0"/>
              <a:t>Çalışma Prensibi ve Algoritma Şeması</a:t>
            </a:r>
            <a:endParaRPr lang="en-US" sz="5400" spc="-100" dirty="0"/>
          </a:p>
        </p:txBody>
      </p:sp>
      <p:pic>
        <p:nvPicPr>
          <p:cNvPr id="13" name="Content Placeholder 12" descr="A close up of a device&#10;&#10;Description automatically generated">
            <a:extLst>
              <a:ext uri="{FF2B5EF4-FFF2-40B4-BE49-F238E27FC236}">
                <a16:creationId xmlns:a16="http://schemas.microsoft.com/office/drawing/2014/main" id="{983A24AC-1874-4136-934D-0E656F30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3" y="2009986"/>
            <a:ext cx="5726600" cy="1546182"/>
          </a:xfrm>
          <a:prstGeom prst="rect">
            <a:avLst/>
          </a:prstGeom>
        </p:spPr>
      </p:pic>
      <p:pic>
        <p:nvPicPr>
          <p:cNvPr id="21" name="Picture 2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3210D8F-22DC-4A51-96BB-4EE8C9605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217" y="4074923"/>
            <a:ext cx="2445258" cy="1968433"/>
          </a:xfrm>
          <a:prstGeom prst="rect">
            <a:avLst/>
          </a:prstGeom>
        </p:spPr>
      </p:pic>
      <p:pic>
        <p:nvPicPr>
          <p:cNvPr id="17" name="Content Placeholder 16" descr="A picture containing bird&#10;&#10;Description automatically generated">
            <a:extLst>
              <a:ext uri="{FF2B5EF4-FFF2-40B4-BE49-F238E27FC236}">
                <a16:creationId xmlns:a16="http://schemas.microsoft.com/office/drawing/2014/main" id="{BF94B935-BB14-4617-8BC1-1C8906ED6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5089" y="2531867"/>
            <a:ext cx="5298047" cy="30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4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9102A-34B5-4DEC-97C2-1E04FA86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GANNT ŞEMASI</a:t>
            </a:r>
            <a:endParaRPr lang="es-E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61FED4-6F59-4779-896B-30D8B2A97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461" y="2239874"/>
            <a:ext cx="11421078" cy="3441875"/>
          </a:xfrm>
        </p:spPr>
      </p:pic>
    </p:spTree>
    <p:extLst>
      <p:ext uri="{BB962C8B-B14F-4D97-AF65-F5344CB8AC3E}">
        <p14:creationId xmlns:p14="http://schemas.microsoft.com/office/powerpoint/2010/main" val="4143168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4DEEEB-A7B9-43BA-8C6F-DB5D854F0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086" y="856536"/>
            <a:ext cx="10817827" cy="5144927"/>
          </a:xfrm>
        </p:spPr>
      </p:pic>
    </p:spTree>
    <p:extLst>
      <p:ext uri="{BB962C8B-B14F-4D97-AF65-F5344CB8AC3E}">
        <p14:creationId xmlns:p14="http://schemas.microsoft.com/office/powerpoint/2010/main" val="3910780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12A9-49BB-463D-BE67-D1F56C8B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Kelime Kombinasyonları</a:t>
            </a:r>
            <a:endParaRPr lang="es-E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EEED8AA-73AB-4478-A747-166997C3D2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3543595"/>
              </p:ext>
            </p:extLst>
          </p:nvPr>
        </p:nvGraphicFramePr>
        <p:xfrm>
          <a:off x="838200" y="1825625"/>
          <a:ext cx="10515597" cy="43332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89420095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61238388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432704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Kelimeler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Kısa Göz Kırpma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Uzun Göz Kırpma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43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Evet.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1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0</a:t>
                      </a:r>
                      <a:endParaRPr lang="es-E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955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Hayır.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0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1</a:t>
                      </a:r>
                      <a:endParaRPr lang="es-E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579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Acıktım.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1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1</a:t>
                      </a:r>
                      <a:endParaRPr lang="es-E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628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Susadım.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2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0</a:t>
                      </a:r>
                      <a:endParaRPr lang="es-E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84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Ağrım var.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0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2</a:t>
                      </a:r>
                      <a:endParaRPr lang="es-E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910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Üşüdüm.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2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1</a:t>
                      </a:r>
                      <a:endParaRPr lang="es-E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69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İyiyim.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1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2</a:t>
                      </a:r>
                      <a:endParaRPr lang="es-E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2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Yoruldum.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3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0</a:t>
                      </a:r>
                      <a:endParaRPr lang="es-E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3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Tuvalete gitmem lazım.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3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1</a:t>
                      </a:r>
                      <a:endParaRPr lang="es-E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805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Bay bay.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4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/>
                        <a:t>0</a:t>
                      </a:r>
                      <a:endParaRPr lang="es-E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763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9032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9724451-1817-47EC-8F8A-753481527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2B4CF6D2-3BCE-4C1C-9F31-92478BA4D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5" b="1639"/>
          <a:stretch/>
        </p:blipFill>
        <p:spPr>
          <a:xfrm rot="5400000">
            <a:off x="-941457" y="941469"/>
            <a:ext cx="6858000" cy="4975061"/>
          </a:xfrm>
          <a:prstGeom prst="rect">
            <a:avLst/>
          </a:prstGeom>
        </p:spPr>
      </p:pic>
      <p:pic>
        <p:nvPicPr>
          <p:cNvPr id="5" name="Content Placeholder 4" descr="A picture containing indoor, computer, monitor, table&#10;&#10;Description automatically generated">
            <a:extLst>
              <a:ext uri="{FF2B5EF4-FFF2-40B4-BE49-F238E27FC236}">
                <a16:creationId xmlns:a16="http://schemas.microsoft.com/office/drawing/2014/main" id="{832D420C-93A4-4245-A55A-EE8397AF7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29" b="-2"/>
          <a:stretch/>
        </p:blipFill>
        <p:spPr>
          <a:xfrm rot="5400000">
            <a:off x="5154518" y="-179471"/>
            <a:ext cx="6858000" cy="721694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972FFF2-19E8-4ABA-8DF0-DF0BB9CA0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2A633-7F4C-4402-9796-41899F6B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>
            <a:normAutofit/>
          </a:bodyPr>
          <a:lstStyle/>
          <a:p>
            <a:r>
              <a:rPr lang="tr-TR" sz="3200" dirty="0"/>
              <a:t>Üstesinden Gelinen Belli Başlı Önemli Problemler</a:t>
            </a:r>
            <a:endParaRPr lang="es-ES" sz="3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675D8C3-7329-47B0-9782-C66F095D7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077B7C-FE7A-4C81-92C6-F20D2AE42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8E9963-D4D3-4792-A8B6-04A1687D4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r-TR" sz="1800" dirty="0"/>
              <a:t>FPS</a:t>
            </a:r>
          </a:p>
          <a:p>
            <a:pPr marL="342900" indent="-342900">
              <a:buFont typeface="+mj-lt"/>
              <a:buAutoNum type="arabicPeriod"/>
            </a:pPr>
            <a:r>
              <a:rPr lang="tr-TR" sz="1800" dirty="0"/>
              <a:t>Otomatik Açılma</a:t>
            </a:r>
          </a:p>
          <a:p>
            <a:pPr marL="342900" indent="-342900">
              <a:buFont typeface="+mj-lt"/>
              <a:buAutoNum type="arabicPeriod"/>
            </a:pPr>
            <a:r>
              <a:rPr lang="tr-TR" sz="1800" dirty="0"/>
              <a:t>Isınma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42677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able, sitting, computer&#10;&#10;Description automatically generated">
            <a:extLst>
              <a:ext uri="{FF2B5EF4-FFF2-40B4-BE49-F238E27FC236}">
                <a16:creationId xmlns:a16="http://schemas.microsoft.com/office/drawing/2014/main" id="{607175B1-E5DF-4B1F-AC54-766269580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3" t="9091" r="30611" b="-1"/>
          <a:stretch/>
        </p:blipFill>
        <p:spPr>
          <a:xfrm rot="5400000">
            <a:off x="4428234" y="-905766"/>
            <a:ext cx="6858000" cy="866953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FEA73-2A78-45DA-BA8F-F332EA42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tr-TR" sz="2800" dirty="0"/>
              <a:t>Teşekkür Ederiz.</a:t>
            </a:r>
            <a:endParaRPr lang="es-ES" sz="2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918D3-FC9C-4C10-A1AF-5C201F8C5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numCol="1" anchor="t">
            <a:normAutofit/>
          </a:bodyPr>
          <a:lstStyle/>
          <a:p>
            <a:pPr marL="0" indent="0">
              <a:buNone/>
            </a:pPr>
            <a:endParaRPr lang="tr-TR" sz="1700" dirty="0"/>
          </a:p>
          <a:p>
            <a:pPr marL="0" indent="0">
              <a:buNone/>
            </a:pPr>
            <a:endParaRPr lang="tr-TR" sz="1700" dirty="0"/>
          </a:p>
          <a:p>
            <a:pPr marL="0" indent="0">
              <a:buNone/>
            </a:pPr>
            <a:endParaRPr lang="tr-TR" sz="1700" dirty="0"/>
          </a:p>
          <a:p>
            <a:pPr marL="0" indent="0">
              <a:buNone/>
            </a:pPr>
            <a:r>
              <a:rPr lang="tr-TR" sz="1700" dirty="0"/>
              <a:t>DEMONUN GERÇEKLEŞTİRİLMESİ</a:t>
            </a:r>
            <a:endParaRPr lang="es-ES" sz="1700" dirty="0"/>
          </a:p>
        </p:txBody>
      </p:sp>
    </p:spTree>
    <p:extLst>
      <p:ext uri="{BB962C8B-B14F-4D97-AF65-F5344CB8AC3E}">
        <p14:creationId xmlns:p14="http://schemas.microsoft.com/office/powerpoint/2010/main" val="2335628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120</Words>
  <Application>Microsoft Office PowerPoint</Application>
  <PresentationFormat>Widescreen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Göz Kırparak Haberleşme Demo Sunumu</vt:lpstr>
      <vt:lpstr>Teknik özellikler ve Kulanılan Birimler -Raspberry Pi 3B+ -PiCamera v2 -LCD Ekran -WF Tripod -Casper A-113 Hoparlör</vt:lpstr>
      <vt:lpstr>Çalışma Prensibi ve Algoritma Şeması</vt:lpstr>
      <vt:lpstr>GANNT ŞEMASI</vt:lpstr>
      <vt:lpstr>PowerPoint Presentation</vt:lpstr>
      <vt:lpstr>Kelime Kombinasyonları</vt:lpstr>
      <vt:lpstr>Üstesinden Gelinen Belli Başlı Önemli Problemler</vt:lpstr>
      <vt:lpstr>Teşekkür Ederiz.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Göz Kırparak Haberleşme Demo Sunumu</dc:title>
  <dc:creator>Yılmaz</dc:creator>
  <cp:lastModifiedBy>Yılmaz</cp:lastModifiedBy>
  <cp:revision>4</cp:revision>
  <dcterms:created xsi:type="dcterms:W3CDTF">2020-06-18T09:44:25Z</dcterms:created>
  <dcterms:modified xsi:type="dcterms:W3CDTF">2020-06-19T16:23:44Z</dcterms:modified>
</cp:coreProperties>
</file>